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72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25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9084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081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6475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513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0580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86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96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0615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21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73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195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341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627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D4427-B7D9-4111-99B8-3B895900A70B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5E5D1-39BB-47E8-A4D6-1602B8D3561F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705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153" y="1512916"/>
            <a:ext cx="10573789" cy="17789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призера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 всероссийской олимпиады школьников по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экологии! Молодец!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альнейших успехов!!!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1025" y="3699164"/>
            <a:ext cx="10981113" cy="2768138"/>
          </a:xfrm>
        </p:spPr>
        <p:txBody>
          <a:bodyPr>
            <a:normAutofit/>
          </a:bodyPr>
          <a:lstStyle/>
          <a:p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Рахимзянова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Марьям-7б класс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Наставники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–учитель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Шигапова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Гузалия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Ризвановна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Фазульянова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узелия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Вагизовна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16" y="322384"/>
            <a:ext cx="2682472" cy="963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7679" y="166528"/>
            <a:ext cx="1567201" cy="8749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25178"/>
          <a:stretch/>
        </p:blipFill>
        <p:spPr>
          <a:xfrm>
            <a:off x="10158152" y="166528"/>
            <a:ext cx="1753985" cy="87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9516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Широкоэкранный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Поздравляем призера муниципального этапа всероссийской олимпиады школьников по экологии! Молодец! Желаем  дальнейших успехов!!!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Поздравляем призера муниципального этапа всероссийской олимпиады школьников по экологии! Молодец! Желаем  дальнейших успехов!!!</dc:title>
  <dc:creator>Пользователь</dc:creator>
  <cp:lastModifiedBy>Пользователь</cp:lastModifiedBy>
  <cp:revision>1</cp:revision>
  <dcterms:created xsi:type="dcterms:W3CDTF">2024-02-13T11:47:05Z</dcterms:created>
  <dcterms:modified xsi:type="dcterms:W3CDTF">2024-02-13T11:47:26Z</dcterms:modified>
</cp:coreProperties>
</file>